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4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77C2-8A6A-469E-97F2-AF6B94E82C1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5EA7-F8BE-4CA8-9E5E-AA0A9407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1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2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3 - Copy (3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4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78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37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38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39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40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79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41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42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43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44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4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45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46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47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48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49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50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51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52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03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53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58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59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60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94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61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62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63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64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61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6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6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6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57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7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7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7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27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7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7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7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64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7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5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6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7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8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33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9 - Cop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10 - Copy (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11 - Copy (3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12 - Copy (3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32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13 - Cop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14 - Copy (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15 - Copy (3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16 - Copy (3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17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17 - Cop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18 - Copy (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19 - Copy (3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20 - Copy (3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21 - Cop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22 - Copy (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23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24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93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25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26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27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28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96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29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30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31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32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41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.33 - Cop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kull.34 - Cop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kull.35 - Copy (2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ull.36 - Copy (2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Colleges of Spokane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1</cp:revision>
  <dcterms:created xsi:type="dcterms:W3CDTF">2016-01-20T20:01:25Z</dcterms:created>
  <dcterms:modified xsi:type="dcterms:W3CDTF">2016-01-20T20:02:53Z</dcterms:modified>
</cp:coreProperties>
</file>